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matic SC"/>
      <p:regular r:id="rId11"/>
      <p:bold r:id="rId12"/>
    </p:embeddedFont>
    <p:embeddedFont>
      <p:font typeface="Source Code Pr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maticSC-regular.fntdata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font" Target="fonts/AmaticSC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italic.fntdata"/><Relationship Id="rId14" Type="http://schemas.openxmlformats.org/officeDocument/2006/relationships/font" Target="fonts/SourceCodePro-bold.fntdata"/><Relationship Id="rId16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59039d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5903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5903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5903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59039d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5903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ru" sz="4300"/>
              <a:t>Analysis of recent political rbk news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Nikishin Georgy BASB-211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DATA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10 txt files, containing news from RBK about political situation on the date 31.03.2022</a:t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9925" y="2029275"/>
            <a:ext cx="9144000" cy="311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7850" y="2093725"/>
            <a:ext cx="1828800" cy="27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Data cleaning</a:t>
            </a:r>
            <a:endParaRPr sz="3600"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4877475" y="1275625"/>
            <a:ext cx="3981900" cy="19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500"/>
              <a:buAutoNum type="arabicPeriod"/>
            </a:pPr>
            <a:r>
              <a:rPr lang="ru" sz="1500">
                <a:solidFill>
                  <a:srgbClr val="424242"/>
                </a:solidFill>
              </a:rPr>
              <a:t>lowercasing</a:t>
            </a:r>
            <a:endParaRPr sz="1500">
              <a:solidFill>
                <a:srgbClr val="42424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AutoNum type="arabicPeriod"/>
            </a:pPr>
            <a:r>
              <a:rPr lang="ru" sz="1500">
                <a:solidFill>
                  <a:srgbClr val="424242"/>
                </a:solidFill>
              </a:rPr>
              <a:t>removing duplicates</a:t>
            </a:r>
            <a:endParaRPr sz="1500">
              <a:solidFill>
                <a:srgbClr val="42424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AutoNum type="arabicPeriod"/>
            </a:pPr>
            <a:r>
              <a:rPr lang="ru" sz="1500">
                <a:solidFill>
                  <a:srgbClr val="424242"/>
                </a:solidFill>
              </a:rPr>
              <a:t>removing stop-words and punctuations</a:t>
            </a:r>
            <a:endParaRPr sz="1500">
              <a:solidFill>
                <a:srgbClr val="42424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</p:txBody>
      </p:sp>
      <p:pic>
        <p:nvPicPr>
          <p:cNvPr descr="Скейтбордист в прыжке в скейт-парке в Калифорнии"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41127" t="0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4">
            <a:alphaModFix/>
          </a:blip>
          <a:srcRect b="0" l="12918" r="8502" t="0"/>
          <a:stretch/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863875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600"/>
              <a:t>Top 10 most popular words 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0850" y="802500"/>
            <a:ext cx="1323975" cy="35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152400" y="54200"/>
            <a:ext cx="3604800" cy="11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Visualization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200" y="1587350"/>
            <a:ext cx="6150349" cy="23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9700" y="1587350"/>
            <a:ext cx="2575050" cy="237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